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B5B42-4D80-473E-A4FB-3B198C833D51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C363D-5249-44BD-9A34-0E74E09FFF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63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AC363D-5249-44BD-9A34-0E74E09FFFD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82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4766"/>
          <a:stretch/>
        </p:blipFill>
        <p:spPr>
          <a:xfrm>
            <a:off x="0" y="254174"/>
            <a:ext cx="16256000" cy="86356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16EDA7-FCE7-18D6-441A-B8720C86F587}"/>
              </a:ext>
            </a:extLst>
          </p:cNvPr>
          <p:cNvSpPr txBox="1"/>
          <p:nvPr/>
        </p:nvSpPr>
        <p:spPr>
          <a:xfrm>
            <a:off x="0" y="3200400"/>
            <a:ext cx="8280400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sz="5400" b="1" dirty="0">
                <a:solidFill>
                  <a:srgbClr val="0070C0"/>
                </a:solidFill>
              </a:rPr>
              <a:t>ISO</a:t>
            </a:r>
            <a:r>
              <a:rPr lang="fr-FR" sz="5400" b="1" dirty="0">
                <a:solidFill>
                  <a:srgbClr val="0070C0"/>
                </a:solidFill>
              </a:rPr>
              <a:t> 14001</a:t>
            </a:r>
            <a:r>
              <a:rPr sz="5400" b="1" dirty="0">
                <a:solidFill>
                  <a:srgbClr val="0070C0"/>
                </a:solidFill>
              </a:rPr>
              <a:t>:2015
Système</a:t>
            </a:r>
            <a:r>
              <a:rPr lang="fr-FR" sz="5400" b="1" dirty="0">
                <a:solidFill>
                  <a:srgbClr val="0070C0"/>
                </a:solidFill>
              </a:rPr>
              <a:t> </a:t>
            </a:r>
            <a:r>
              <a:rPr sz="5400" b="1" dirty="0">
                <a:solidFill>
                  <a:srgbClr val="0070C0"/>
                </a:solidFill>
              </a:rPr>
              <a:t>de Management </a:t>
            </a:r>
            <a:r>
              <a:rPr lang="fr-FR" sz="5400" b="1" dirty="0">
                <a:solidFill>
                  <a:srgbClr val="0070C0"/>
                </a:solidFill>
              </a:rPr>
              <a:t>Environnemental</a:t>
            </a:r>
          </a:p>
          <a:p>
            <a:pPr algn="l"/>
            <a:endParaRPr lang="fr-FR" sz="5400" b="1" dirty="0">
              <a:solidFill>
                <a:srgbClr val="0070C0"/>
              </a:solidFill>
            </a:endParaRPr>
          </a:p>
        </p:txBody>
      </p:sp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952605A3-71F2-0363-AB30-B85D7A411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32"/>
            <a:ext cx="2692400" cy="18510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D4712F-7C22-007A-EBBB-C322018078AB}"/>
              </a:ext>
            </a:extLst>
          </p:cNvPr>
          <p:cNvSpPr txBox="1"/>
          <p:nvPr/>
        </p:nvSpPr>
        <p:spPr>
          <a:xfrm>
            <a:off x="92205" y="1265622"/>
            <a:ext cx="256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New Performance Management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6C12D6-F2B2-707B-DCCE-98741E7DEAC5}"/>
              </a:ext>
            </a:extLst>
          </p:cNvPr>
          <p:cNvSpPr txBox="1"/>
          <p:nvPr/>
        </p:nvSpPr>
        <p:spPr>
          <a:xfrm>
            <a:off x="92205" y="2831068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3">
                    <a:lumMod val="50000"/>
                  </a:schemeClr>
                </a:solidFill>
              </a:rPr>
              <a:t>Présentation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</Words>
  <Application>Microsoft Office PowerPoint</Application>
  <PresentationFormat>Personnalisé</PresentationFormat>
  <Paragraphs>4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2026-03-16T13:52:40Z</dcterms:modified>
</cp:coreProperties>
</file>