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77" d="100"/>
          <a:sy n="77" d="100"/>
        </p:scale>
        <p:origin x="294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b="4622"/>
          <a:stretch/>
        </p:blipFill>
        <p:spPr>
          <a:xfrm>
            <a:off x="0" y="247650"/>
            <a:ext cx="16256000" cy="8648700"/>
          </a:xfrm>
          <a:prstGeom prst="rect">
            <a:avLst/>
          </a:prstGeom>
        </p:spPr>
      </p:pic>
      <p:pic>
        <p:nvPicPr>
          <p:cNvPr id="4" name="Image 3" descr="Une image contenant conception, Police, typographie&#10;&#10;Le contenu généré par l’IA peut être incorrect.">
            <a:extLst>
              <a:ext uri="{FF2B5EF4-FFF2-40B4-BE49-F238E27FC236}">
                <a16:creationId xmlns:a16="http://schemas.microsoft.com/office/drawing/2014/main" id="{19572AB6-5A31-B335-46DC-9A5345B14F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133600" cy="1905000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21F25865-5111-AF72-D163-BBC42057591C}"/>
              </a:ext>
            </a:extLst>
          </p:cNvPr>
          <p:cNvSpPr txBox="1"/>
          <p:nvPr/>
        </p:nvSpPr>
        <p:spPr>
          <a:xfrm>
            <a:off x="50800" y="1295400"/>
            <a:ext cx="2133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dirty="0"/>
              <a:t>New Performance Management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b="3781"/>
          <a:stretch/>
        </p:blipFill>
        <p:spPr>
          <a:xfrm>
            <a:off x="0" y="209550"/>
            <a:ext cx="16256000" cy="87249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b="3781"/>
          <a:stretch/>
        </p:blipFill>
        <p:spPr>
          <a:xfrm>
            <a:off x="0" y="209550"/>
            <a:ext cx="16256000" cy="87249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b="2941"/>
          <a:stretch/>
        </p:blipFill>
        <p:spPr>
          <a:xfrm>
            <a:off x="0" y="38100"/>
            <a:ext cx="16256000" cy="88011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b="4622"/>
          <a:stretch/>
        </p:blipFill>
        <p:spPr>
          <a:xfrm>
            <a:off x="-27488" y="247650"/>
            <a:ext cx="16256000" cy="86487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b="2941"/>
          <a:stretch/>
        </p:blipFill>
        <p:spPr>
          <a:xfrm>
            <a:off x="0" y="38100"/>
            <a:ext cx="16256000" cy="88011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b="2941"/>
          <a:stretch/>
        </p:blipFill>
        <p:spPr>
          <a:xfrm>
            <a:off x="0" y="171450"/>
            <a:ext cx="16256000" cy="88011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b="3781"/>
          <a:stretch/>
        </p:blipFill>
        <p:spPr>
          <a:xfrm>
            <a:off x="0" y="209550"/>
            <a:ext cx="16256000" cy="87249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b="3781"/>
          <a:stretch/>
        </p:blipFill>
        <p:spPr>
          <a:xfrm>
            <a:off x="-9742" y="76200"/>
            <a:ext cx="16256000" cy="87249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b="3781"/>
          <a:stretch/>
        </p:blipFill>
        <p:spPr>
          <a:xfrm>
            <a:off x="0" y="76200"/>
            <a:ext cx="16256000" cy="87249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b="3781"/>
          <a:stretch/>
        </p:blipFill>
        <p:spPr>
          <a:xfrm>
            <a:off x="0" y="38100"/>
            <a:ext cx="16256000" cy="87249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b="3781"/>
          <a:stretch/>
        </p:blipFill>
        <p:spPr>
          <a:xfrm>
            <a:off x="0" y="209550"/>
            <a:ext cx="16256000" cy="87249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b="3781"/>
          <a:stretch/>
        </p:blipFill>
        <p:spPr>
          <a:xfrm>
            <a:off x="0" y="209550"/>
            <a:ext cx="16256000" cy="87249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942" b="3781"/>
          <a:stretch/>
        </p:blipFill>
        <p:spPr>
          <a:xfrm>
            <a:off x="0" y="304800"/>
            <a:ext cx="16256000" cy="8458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b="420"/>
          <a:stretch/>
        </p:blipFill>
        <p:spPr>
          <a:xfrm>
            <a:off x="0" y="38100"/>
            <a:ext cx="16256000" cy="90297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</TotalTime>
  <Words>3</Words>
  <Application>Microsoft Office PowerPoint</Application>
  <PresentationFormat>Personnalisé</PresentationFormat>
  <Paragraphs>1</Paragraphs>
  <Slides>15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mostaidhamza2@gmail.com</cp:lastModifiedBy>
  <cp:revision>2</cp:revision>
  <dcterms:created xsi:type="dcterms:W3CDTF">2006-08-16T00:00:00Z</dcterms:created>
  <dcterms:modified xsi:type="dcterms:W3CDTF">2026-03-17T12:02:43Z</dcterms:modified>
</cp:coreProperties>
</file>