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209550"/>
            <a:ext cx="16256000" cy="87249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5D00620A-339C-4928-D867-0EF10E0C7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964"/>
            <a:ext cx="2260600" cy="1905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79DE985-B07B-CF89-F401-E91BE5A89E89}"/>
              </a:ext>
            </a:extLst>
          </p:cNvPr>
          <p:cNvSpPr txBox="1"/>
          <p:nvPr/>
        </p:nvSpPr>
        <p:spPr>
          <a:xfrm>
            <a:off x="109429" y="1295400"/>
            <a:ext cx="2041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New Performance Management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3810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8281"/>
          <a:stretch/>
        </p:blipFill>
        <p:spPr>
          <a:xfrm>
            <a:off x="203200" y="0"/>
            <a:ext cx="149098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/>
        </p:blipFill>
        <p:spPr>
          <a:xfrm>
            <a:off x="0" y="17145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20955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/>
        </p:blipFill>
        <p:spPr>
          <a:xfrm>
            <a:off x="1740" y="17145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3810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622"/>
          <a:stretch/>
        </p:blipFill>
        <p:spPr>
          <a:xfrm>
            <a:off x="0" y="247650"/>
            <a:ext cx="16256000" cy="86487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20955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/>
        </p:blipFill>
        <p:spPr>
          <a:xfrm>
            <a:off x="0" y="17145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/>
        </p:blipFill>
        <p:spPr>
          <a:xfrm>
            <a:off x="0" y="17145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/>
        </p:blipFill>
        <p:spPr>
          <a:xfrm>
            <a:off x="0" y="17145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20955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</Words>
  <Application>Microsoft Office PowerPoint</Application>
  <PresentationFormat>Personnalisé</PresentationFormat>
  <Paragraphs>1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2026-03-17T14:09:12Z</dcterms:modified>
</cp:coreProperties>
</file>