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14200" y="0"/>
            <a:ext cx="3657600" cy="914400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/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/>
          <a:srcRect l="46250" t="3781" r="2188" b="4622"/>
          <a:stretch/>
        </p:blipFill>
        <p:spPr>
          <a:xfrm>
            <a:off x="0" y="0"/>
            <a:ext cx="12014200" cy="9144000"/>
          </a:xfrm>
          <a:prstGeom prst="rect">
            <a:avLst/>
          </a:prstGeom>
        </p:spPr>
      </p:pic>
      <p:sp>
        <p:nvSpPr>
          <p:cNvPr id="6" name="TextBox 2"/>
          <p:cNvSpPr txBox="1"/>
          <p:nvPr/>
        </p:nvSpPr>
        <p:spPr>
          <a:xfrm>
            <a:off x="434584" y="3694837"/>
            <a:ext cx="11582400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sz="5400" b="1" dirty="0">
                <a:solidFill>
                  <a:srgbClr val="0070C0"/>
                </a:solidFill>
              </a:rPr>
              <a:t>ISO 9001:2015
Système</a:t>
            </a:r>
            <a:r>
              <a:rPr lang="fr-FR" sz="5400" b="1" dirty="0">
                <a:solidFill>
                  <a:srgbClr val="0070C0"/>
                </a:solidFill>
              </a:rPr>
              <a:t> </a:t>
            </a:r>
            <a:r>
              <a:rPr sz="5400" b="1" dirty="0">
                <a:solidFill>
                  <a:srgbClr val="0070C0"/>
                </a:solidFill>
              </a:rPr>
              <a:t>de Management de la </a:t>
            </a:r>
            <a:r>
              <a:rPr sz="5400" b="1" dirty="0" err="1">
                <a:solidFill>
                  <a:srgbClr val="0070C0"/>
                </a:solidFill>
              </a:rPr>
              <a:t>Qualité</a:t>
            </a:r>
            <a:endParaRPr sz="5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584" y="3233172"/>
            <a:ext cx="210192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6699"/>
                </a:solidFill>
              </a:rPr>
              <a:t>PRÉSENTATION</a:t>
            </a:r>
          </a:p>
        </p:txBody>
      </p:sp>
      <p:pic>
        <p:nvPicPr>
          <p:cNvPr id="8" name="Image 7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36907D39-0C25-6709-C511-B5824C30D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4200" y="0"/>
            <a:ext cx="3657600" cy="25146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46CC9C6-ACE9-CAA1-BF94-98D7C292239B}"/>
              </a:ext>
            </a:extLst>
          </p:cNvPr>
          <p:cNvSpPr txBox="1"/>
          <p:nvPr/>
        </p:nvSpPr>
        <p:spPr>
          <a:xfrm>
            <a:off x="12242800" y="1676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New Performance Management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2784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/>
        </p:blipFill>
        <p:spPr>
          <a:xfrm>
            <a:off x="0" y="247650"/>
            <a:ext cx="16256000" cy="8648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13</Words>
  <Application>Microsoft Office PowerPoint</Application>
  <PresentationFormat>Personnalisé</PresentationFormat>
  <Paragraphs>3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4</cp:revision>
  <dcterms:created xsi:type="dcterms:W3CDTF">2006-08-16T00:00:00Z</dcterms:created>
  <dcterms:modified xsi:type="dcterms:W3CDTF">2026-03-13T12:53:36Z</dcterms:modified>
</cp:coreProperties>
</file>