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B593EB6-9742-4FBB-CC70-F40077001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CFBE89-071E-B628-86D5-A3E984D9C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F39B44-0AF6-33EE-D1E4-55C46EE68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2E99BC-C4E2-87E5-E986-2BB7238927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216F01-5F48-F646-7E7B-A945329A0A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52E3FC-BC78-B2A9-EF29-FC06BBEB2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14C34C-5200-B0A6-EBA0-FF19169CC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4A63122-F9F4-6E42-7BC0-D71236F7C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E1E8F28-81FE-E8CA-6A7D-FA7971D8C2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6793B9-305E-53FF-81A0-4F9994C8E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886ADF-D121-05EB-2969-BDFBE0447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AA57CA-803B-D650-4C7A-8B87A6302D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110DE8C-16C1-13EA-C2BF-FB9E64546D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474" y="8572111"/>
            <a:ext cx="1879600" cy="5410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3</cp:revision>
  <dcterms:created xsi:type="dcterms:W3CDTF">2006-08-16T00:00:00Z</dcterms:created>
  <dcterms:modified xsi:type="dcterms:W3CDTF">2026-04-01T08:44:41Z</dcterms:modified>
</cp:coreProperties>
</file>