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9EC4F10E-1C19-8444-04A0-86C65300B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7359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4549863-1EEF-5759-65EB-0A3E93C80D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3391FB0-1A68-F669-C077-FD10E9EC2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0A345D8-203F-8963-73CC-CE028BA3DE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55FDDD4-F4CF-B19D-3FE4-27B84F5084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CF26FF6-F30B-3467-299B-331C83F5ED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3512FF2-5730-D0AF-1F7C-A91669C15C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2E348E8-45F8-0EAF-A13B-6A994A449D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A0E4C54-3372-4CCD-3107-1E7010FFBE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85347DE-7573-B251-796E-6B5878207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3FA5276-A2BB-40C2-96F0-62265A7B37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0631EBB-BBDE-7592-8B71-9006BACC99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1377476-44B7-1D60-E4F5-270E2B792B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587225C-A490-5AC3-0782-62914567D8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97" y="8554749"/>
            <a:ext cx="1914525" cy="5511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2026-04-16T15:18:23Z</dcterms:modified>
</cp:coreProperties>
</file>