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" name="Image 7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98A94B4-09A6-9788-E111-902FC8FFCF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F1774DF-5169-BE05-773F-819EE4014C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3D1AF67-87D0-53AE-ACC7-D84B6091E1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BE1DFA3-22F0-CC8E-DE4B-C7EE310136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4114CD9-2CB1-FC3E-27F5-17C6602B94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F0FD8CA-1A72-6444-D51C-9A5A530003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B1617C4-084E-63D5-F1F6-648505B9B8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7871D4A-0777-41A0-9377-FE3DB94797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497990-B2E8-AE68-AB58-32D34BF7A4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C62A51A-145E-D722-DA53-6535D28CC2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66A3D35-93B6-B838-8A4E-FF453DBD74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47C55EE-D0EB-E506-3907-2B07F56D21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6C1DB7D-D2B2-43B2-FA11-6A40BB85C6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40F5F04-0ED6-63FC-DF30-A73CB2FB65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352FAE3-43B2-CD57-6778-AD3CFB7E4B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926" y="8535554"/>
            <a:ext cx="1981200" cy="5703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Personnalisé</PresentationFormat>
  <Paragraphs>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2026-04-06T15:30:18Z</dcterms:modified>
</cp:coreProperties>
</file>