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age 3" descr="Une image contenant conception, Police, typographie&#10;&#10;Le contenu généré par l’IA peut être incorrect.">
            <a:extLst>
              <a:ext uri="{FF2B5EF4-FFF2-40B4-BE49-F238E27FC236}">
                <a16:creationId xmlns:a16="http://schemas.microsoft.com/office/drawing/2014/main" id="{63DD34DF-DB17-AA46-D18E-186A8A1396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65240"/>
            <a:ext cx="1371600" cy="1089764"/>
          </a:xfrm>
          <a:prstGeom prst="rect">
            <a:avLst/>
          </a:prstGeom>
        </p:spPr>
      </p:pic>
      <p:pic>
        <p:nvPicPr>
          <p:cNvPr id="6" name="Image 5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11018DC-C061-EC84-2617-5CE1360F13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0075" y="8612207"/>
            <a:ext cx="1685925" cy="48534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468F54D-5ECC-B50C-95C1-F7809C8631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0075" y="8612207"/>
            <a:ext cx="1685925" cy="48534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7CDE7B3-AB12-673D-110F-DBF40F59CC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0075" y="8612207"/>
            <a:ext cx="1685925" cy="48534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B06A757-6A43-A37C-67D2-02252C4B39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0075" y="8612207"/>
            <a:ext cx="1685925" cy="48534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1AA9741-0C2D-6A39-6CD8-475E31A7B8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0075" y="8612207"/>
            <a:ext cx="1685925" cy="48534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AF8BF4A-A023-07E3-3945-ECD1F0D850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0075" y="8612207"/>
            <a:ext cx="1685925" cy="48534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8D028D1-B6F7-2685-D9D4-4A59216F58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0075" y="8612207"/>
            <a:ext cx="1685925" cy="48534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79C9434-459D-4B4D-3FB1-0E956B02E1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0075" y="8612207"/>
            <a:ext cx="1685925" cy="48534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AB93C39-A15C-F828-2163-D92A30590D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0075" y="8612207"/>
            <a:ext cx="1685925" cy="48534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EB4E838-5D02-0C4B-6D71-3FC1D14D42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0075" y="8612207"/>
            <a:ext cx="1685925" cy="48534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Personnalisé</PresentationFormat>
  <Paragraphs>0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2026-04-10T15:10:58Z</dcterms:modified>
</cp:coreProperties>
</file>