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E0C4008-9FED-AC0C-3506-493D195358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A5E8F3A9-782A-C1ED-3725-329166054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7653" y="533400"/>
            <a:ext cx="259080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4958BBA-6BA2-1262-765E-B0BEA97856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45B4DE2-080D-9DEE-F0F6-90A3FB5B97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87590A0-D8BC-FB8F-A994-9091A0645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2F8235F-7CD5-DAA6-6DFB-901A46062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6AAC1E0-D88B-3350-843E-4C3CE983FA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D91FE52-C534-AAAB-86D4-35EFB89E35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5D36CE2-7F5D-6011-0638-B366746FEF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BE6E74-C675-B3A7-59C6-614EDA0B85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A58C06-2855-474B-092B-7C05DE8994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015" y="8651635"/>
            <a:ext cx="1505453" cy="4333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Personnalisé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2026-04-17T14:15:42Z</dcterms:modified>
</cp:coreProperties>
</file>