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812A1364-7894-3944-7E83-F39212277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0" b="30000"/>
          <a:stretch/>
        </p:blipFill>
        <p:spPr>
          <a:xfrm>
            <a:off x="127000" y="57933"/>
            <a:ext cx="1219200" cy="6096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E2ACBDA-BCAE-AB90-FBF7-785AE42D17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20558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9CF29E1-BC10-3FE3-1429-D093692C36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20558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28D9DE7-B8C8-7BDE-99A6-AC7F157323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20558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0C2F194-2672-EFCB-CAD4-E06787E0E9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20558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3E58117-4460-179F-DF88-EF4286A366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20558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8E1EA0F-4685-94A3-418F-4EAC8FED2A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20558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1ABDC92-710E-A443-763F-89C1B22845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20558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DE97501-65F8-34AE-861C-FC0224C71E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20558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D7BF703-8CE7-5C37-AEAA-7F16149B37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20558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55625B0-6F72-D57C-E758-B2289EDE36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20558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8EA4636-DC9D-308C-6D0B-E3E4151B64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20558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A12E077-5C31-9FB6-FBA7-625D3BA05F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20558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Personnalisé</PresentationFormat>
  <Paragraphs>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2026-04-09T10:06:16Z</dcterms:modified>
</cp:coreProperties>
</file>