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CA001013-B7E6-1835-3FC9-5A023FCA7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524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0767A07-2CE6-6DED-223F-E234DB20E3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10F6D3-BDAB-38D5-A7F3-315409EF4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D6F004-FA0C-ED4A-6722-8777632AF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461125-2977-63A5-425A-4A6B1ACF2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976AD03-A72E-D26D-2D53-089961112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478B474-5B36-F7F9-2F48-8ABBEFF2AF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5BF621-4F8B-4B69-68B5-030809CD4D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D472CF7-CD43-56A3-2E8C-94EC6F1327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CA5EFB-97B5-6AC2-71D7-53B4BEB74F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999E5F2-F01B-17A9-D5BA-A4D24ED15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6" y="8575436"/>
            <a:ext cx="1770144" cy="509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2026-04-09T13:22:19Z</dcterms:modified>
</cp:coreProperties>
</file>