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5F640543-00D0-4CD4-2BD1-8B75F28587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00" b="28000"/>
          <a:stretch/>
        </p:blipFill>
        <p:spPr>
          <a:xfrm>
            <a:off x="279400" y="73590"/>
            <a:ext cx="1295400" cy="569976"/>
          </a:xfrm>
          <a:prstGeom prst="rect">
            <a:avLst/>
          </a:prstGeom>
        </p:spPr>
      </p:pic>
      <p:pic>
        <p:nvPicPr>
          <p:cNvPr id="6" name="Image 5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DEB60BA-7A5E-50D8-7001-B9C6D392BF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7800" y="8542329"/>
            <a:ext cx="2032000" cy="5849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D5BFD80-E378-28B5-7A97-0B269579A5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7800" y="8542329"/>
            <a:ext cx="2032000" cy="5849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9F717B9-70C6-067F-F6D0-46513EF326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7800" y="8542329"/>
            <a:ext cx="2032000" cy="5849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F88FCAA-9B43-789B-D471-AFAF29544A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7800" y="8542329"/>
            <a:ext cx="2032000" cy="5849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F3C131C-0EF4-EFDB-B002-A589EC4488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7800" y="8542329"/>
            <a:ext cx="2032000" cy="5849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B62793E-7B78-AE00-9EF0-99BEC72C53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7800" y="8542329"/>
            <a:ext cx="2032000" cy="58497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3E80CB7-5635-8502-E4D2-8294387DB0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7800" y="8542329"/>
            <a:ext cx="2032000" cy="5849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CD02BA9-0048-0C36-3BB5-994CFF1BA3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7800" y="8542329"/>
            <a:ext cx="2032000" cy="58497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535626C-5385-E0C6-22FE-255856610F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7800" y="8542329"/>
            <a:ext cx="2032000" cy="58497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E9AEE74-F6C9-7666-E14D-5889C12231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7800" y="8542329"/>
            <a:ext cx="2032000" cy="58497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26537DD-A997-751C-322C-A099EDD2AD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4000" y="8520930"/>
            <a:ext cx="2032000" cy="5849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Personnalisé</PresentationFormat>
  <Paragraphs>0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2026-04-06T14:16:05Z</dcterms:modified>
</cp:coreProperties>
</file>