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3B91AC20-C457-CD92-50DF-546F43ED1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4572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2696D1-3ABF-14C4-3966-EB7C35FF4B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2DEA6DF-49B6-FD1B-2156-88FC6E0ED0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A286E8-B7FA-1C2B-AE92-A24879432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CE78B6-83E4-4FCC-5DE8-5E8F7F4CF5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F9833A-CEC4-C865-3E54-275E2E475C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3345699-D092-FB9D-FBDA-084973156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4C1A19-D6A4-65E6-0943-37E4603017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0B5075-ACCD-FBF6-4F24-F678409EC2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72D048-C8E2-C86C-74DF-82403300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9FC200-DF1C-AA84-AC4C-681880197D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518" y="8695388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2026-04-17T14:27:52Z</dcterms:modified>
</cp:coreProperties>
</file>