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5D375C96-1A88-AF90-E350-A2BA60CE5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B770F65-F170-3B98-DDBE-358D3DE893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22FE2D4-D76D-38CE-C28A-DDD02E9697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7E81EB-F9A2-371F-6475-E49A917EC4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51CA371-B798-7BB8-889E-D97313D59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3E2B36-58C1-95A1-B363-45BE4852DA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87F2BDA-C899-E35C-D6EE-B25E4C690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04FFB4F-8B13-FC80-E769-F85A64215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744BCD5-56C6-DD20-B80B-E29702823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013A1F7-1A1E-6581-DD23-7F59672B6F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6DD45E6-8346-224C-695D-A264A6B0BA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5BD383F-6F00-4951-627C-8A6A18B653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3435D61-6C88-228F-A82C-D06B29B578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915DA32-FF8F-3902-A6B4-DD41226CDC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948" y="8443912"/>
            <a:ext cx="2299537" cy="6619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2026-04-16T13:42:20Z</dcterms:modified>
</cp:coreProperties>
</file>