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age 3" descr="Une image contenant conception, Police, typographie&#10;&#10;Le contenu généré par l’IA peut être incorrect.">
            <a:extLst>
              <a:ext uri="{FF2B5EF4-FFF2-40B4-BE49-F238E27FC236}">
                <a16:creationId xmlns:a16="http://schemas.microsoft.com/office/drawing/2014/main" id="{3C2A285B-AE8A-05F7-C42B-01F32AF478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05000" cy="1905000"/>
          </a:xfrm>
          <a:prstGeom prst="rect">
            <a:avLst/>
          </a:prstGeom>
        </p:spPr>
      </p:pic>
      <p:pic>
        <p:nvPicPr>
          <p:cNvPr id="8" name="Image 7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E7AD057-12FC-BFD2-78AA-FA82F1A7ED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0600" y="8732982"/>
            <a:ext cx="1295400" cy="37291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46DBC8C-34A5-2487-C5AE-A628A4C7FD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0600" y="8732982"/>
            <a:ext cx="1295400" cy="37291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A5F3057-986C-BB08-A9B1-50154795ED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0600" y="8732982"/>
            <a:ext cx="1295400" cy="37291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5596929-27A2-C301-397F-AD9234BD1C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0600" y="8732982"/>
            <a:ext cx="1295400" cy="37291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3EE900B-C0B1-F364-8031-240F6EB00A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0600" y="8732982"/>
            <a:ext cx="1295400" cy="37291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0D5C70C-53C8-896D-B3FC-CBCDA74504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0600" y="8732982"/>
            <a:ext cx="1295400" cy="37291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00F3D2C-C151-9289-8980-DFA8056C6A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0600" y="8732982"/>
            <a:ext cx="1295400" cy="37291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43E7925-F687-7EDD-DD59-841FFCC952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0600" y="8732982"/>
            <a:ext cx="1295400" cy="37291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2ED6090-7308-869C-5418-214AA1A50B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0600" y="8732982"/>
            <a:ext cx="1295400" cy="37291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8EC1F8D-FCE2-555F-EBE0-A9C469F17D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0600" y="8732982"/>
            <a:ext cx="1295400" cy="37291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6D83F9C-2904-58FF-6FEC-0AE1288DC6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0600" y="8732982"/>
            <a:ext cx="1295400" cy="37291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7A531A3-C668-483C-DA0C-F9587B14D8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0600" y="8732982"/>
            <a:ext cx="1295400" cy="37291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012FA9A-1CD3-6A10-379E-0598623E6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0600" y="8732982"/>
            <a:ext cx="1295400" cy="37291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Personnalisé</PresentationFormat>
  <Paragraphs>0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2026-04-07T11:00:48Z</dcterms:modified>
</cp:coreProperties>
</file>