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13770C86-87E5-3E01-46D9-5AC37F996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0073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595A5D-58AB-09D2-5F61-2681CC3E0C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FD1BA-7055-2912-2810-AF4D570C4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E3E4DA-99AA-96EC-175F-F9F2B6EC2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C57C3FA-EAE5-06AD-2099-311A278DF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E6F3DC-863B-E0DE-14E4-A48E861AF2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A12181F-A086-12D2-8018-B716D6D371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D5AB5CB-DCA1-8AAC-493F-B3FCE714BC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F20CF67-4C5E-8A26-B1EF-0F13ACD1F3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4D382BF-F868-AF4B-DA51-2DC6407C12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5F4913-A676-7FF4-4742-0883F91FAF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8AEEEF1-F596-B426-8982-A5DE71D4E9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8579426"/>
            <a:ext cx="1828800" cy="5264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2026-04-08T10:19:52Z</dcterms:modified>
</cp:coreProperties>
</file>