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age 3" descr="Une image contenant conception, Police, typographie&#10;&#10;Le contenu généré par l’IA peut être incorrect.">
            <a:extLst>
              <a:ext uri="{FF2B5EF4-FFF2-40B4-BE49-F238E27FC236}">
                <a16:creationId xmlns:a16="http://schemas.microsoft.com/office/drawing/2014/main" id="{73F5B6C0-7FAC-CEDE-7C41-D343EF9A27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"/>
            <a:ext cx="952500" cy="952500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3DEAA34-9AB0-73E8-9F58-19E3074691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963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54DB612-43DE-57E7-E12E-CC021ABB65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963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6DC5E6B-3281-FED3-074E-8678AA7E8F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963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2133030-B1FE-1D47-E6E2-7942EB8F78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963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B722399-DC40-B1CE-ABAA-5B3CFEDB2E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963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4B51688-DECF-A80F-1C47-4B6FD93D19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963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1BC6153-5410-FB8D-5C31-58350E05D1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963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BD2FFEE-6C00-75FD-47A0-71D2E1B5CF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963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76DFAD6-01EF-2B2D-6EEA-A87A25ECB5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963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E3F4C2B-E871-9041-FA86-A1D1C9B888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963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6593D9A-648E-2FA0-8710-A16C61E15F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963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B3E3424-9096-53E0-7709-6EED044588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852" y="8596312"/>
            <a:ext cx="1770148" cy="5095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Personnalisé</PresentationFormat>
  <Paragraphs>0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mostaidhamza2@gmail.com</cp:lastModifiedBy>
  <cp:revision>2</cp:revision>
  <dcterms:created xsi:type="dcterms:W3CDTF">2006-08-16T00:00:00Z</dcterms:created>
  <dcterms:modified xsi:type="dcterms:W3CDTF">2026-04-16T13:39:58Z</dcterms:modified>
</cp:coreProperties>
</file>