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7" d="100"/>
          <a:sy n="77" d="100"/>
        </p:scale>
        <p:origin x="29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" name="Image 3" descr="Une image contenant conception, Police, typographie&#10;&#10;Le contenu généré par l’IA peut être incorrect.">
            <a:extLst>
              <a:ext uri="{FF2B5EF4-FFF2-40B4-BE49-F238E27FC236}">
                <a16:creationId xmlns:a16="http://schemas.microsoft.com/office/drawing/2014/main" id="{F9B89A29-5DEE-1F3B-D0B7-8FE852FF9F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85800" y="1066800"/>
            <a:ext cx="1905000" cy="1905000"/>
          </a:xfrm>
          <a:prstGeom prst="rect">
            <a:avLst/>
          </a:prstGeom>
        </p:spPr>
      </p:pic>
      <p:pic>
        <p:nvPicPr>
          <p:cNvPr id="6" name="Image 5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58591C7-2B03-2E8F-22F9-3C74FEB425F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7149" y="8748712"/>
            <a:ext cx="1240758" cy="35718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2B96945-D0CD-AE6B-5190-0483671965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7149" y="8748712"/>
            <a:ext cx="1240758" cy="35718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77D203F-17C7-FB19-BC37-9B5B278F4C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7149" y="8748712"/>
            <a:ext cx="1240758" cy="35718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87FA716-E6A8-797F-87F2-6B6E79CDB1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7149" y="8748712"/>
            <a:ext cx="1240758" cy="35718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ADB06B6-847B-AFC4-75B5-1FE011E0C6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7149" y="8748712"/>
            <a:ext cx="1240758" cy="35718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544B851D-B622-3830-E999-4D3BF0FFD6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7149" y="8748712"/>
            <a:ext cx="1240758" cy="35718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09A00AD-FFA5-AEC2-80F4-A5AE207EC1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7149" y="8748712"/>
            <a:ext cx="1240758" cy="35718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86A5109-222D-D257-73CD-D28EC29BC0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7149" y="8748712"/>
            <a:ext cx="1240758" cy="35718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4B72EE1-B806-F4DF-904B-5C78FA8F237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7149" y="8748712"/>
            <a:ext cx="1240758" cy="35718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54F02CF8-6D2C-9FA1-E46C-45B356E840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7149" y="8748712"/>
            <a:ext cx="1240758" cy="35718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7C9700C-8880-B738-4659-353CDA2810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7149" y="8748712"/>
            <a:ext cx="1240758" cy="35718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CB04B2A-6929-8A12-E4CF-585DEF1E68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7149" y="8748712"/>
            <a:ext cx="1240758" cy="35718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9A5F68A-394A-D735-9771-054C5DA62C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7149" y="8748712"/>
            <a:ext cx="1240758" cy="35718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D0491D0-CCD3-A625-30FF-66A8FAEBB3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7149" y="8748712"/>
            <a:ext cx="1240758" cy="35718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Personnalisé</PresentationFormat>
  <Paragraphs>0</Paragraphs>
  <Slides>14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mostaidhamza2@gmail.com</cp:lastModifiedBy>
  <cp:revision>2</cp:revision>
  <dcterms:created xsi:type="dcterms:W3CDTF">2006-08-16T00:00:00Z</dcterms:created>
  <dcterms:modified xsi:type="dcterms:W3CDTF">2026-04-24T14:34:18Z</dcterms:modified>
</cp:coreProperties>
</file>