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3E53D344-8C0C-14C8-0B2D-3D700B55F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9600" y="3048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C54210C-E465-9828-CEE2-B349852520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869" y="8496298"/>
            <a:ext cx="2117564" cy="6096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5481C6F-239A-D8FC-774A-D1C199C6A3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869" y="8496298"/>
            <a:ext cx="2117564" cy="60960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AEC4CC3-9F0F-7030-17C8-82D752CCED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869" y="8496298"/>
            <a:ext cx="2117564" cy="60960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DF2C5E7-C103-17AC-DDBA-4F993E3D79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869" y="8496298"/>
            <a:ext cx="2117564" cy="60960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37C2473-467A-C81D-A05D-A33EB65C8A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869" y="8496298"/>
            <a:ext cx="2117564" cy="6096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167D30B-016F-B08E-8375-55532E6906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869" y="8496298"/>
            <a:ext cx="2117564" cy="6096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3F47C60-506A-DBC0-8330-B36533AE59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869" y="8496298"/>
            <a:ext cx="2117564" cy="6096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9FD6AED-224F-CF5A-C302-EE5D4B5518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869" y="8496298"/>
            <a:ext cx="2117564" cy="60960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061F415-3998-BCD1-B981-36DD55F8E8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869" y="8496298"/>
            <a:ext cx="2117564" cy="60960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B9A99E9-711B-2960-CEC2-975F2AC30F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869" y="8496298"/>
            <a:ext cx="2117564" cy="6096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C68A06A-F553-F855-22B3-02B4D867D6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4343" y="8575129"/>
            <a:ext cx="1843731" cy="5307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Personnalisé</PresentationFormat>
  <Paragraphs>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2026-04-10T15:19:51Z</dcterms:modified>
</cp:coreProperties>
</file>