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62F2C416-786E-4E0A-F572-555D27BC9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286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4DC150B-A05B-0AAA-4687-B6715DEB10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2721E6-4FD7-1D27-12CD-E575519739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ED93A55-EAF8-1DBB-34E8-8A2C3EA24E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D80AD8A-1B23-3E43-99C2-4E4BD292BC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9B1ACD5-1558-26CA-A757-9797015BBF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CC10260-F862-DB0C-C00F-E9812FFF98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C5DCB99-AAC9-1770-D768-80077F7B4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26C8AA-26A1-8BB4-1781-4003DDD54D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B510CAC-57E5-01D8-A607-D5F12F2E59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9837FA8-D7B2-5523-0CBC-8DBDFF724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03035F1-C28C-1144-D0FB-DD9A54D193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9BA8166-C4B1-6BBD-939B-D6D0A05C8C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519" y="8602797"/>
            <a:ext cx="1762125" cy="5072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2026-04-23T15:14:24Z</dcterms:modified>
</cp:coreProperties>
</file>