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82D3DB89-AA40-D5BE-D66C-A7D4D32D7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304800"/>
            <a:ext cx="1905000" cy="19050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CB7A691-122B-A509-58E4-39F48AC41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901A53F-A452-DD6E-23E8-79EE7D790C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9800" y="8776048"/>
            <a:ext cx="12192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23655A5-B6DA-9DCB-3B68-EE5DB96DA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1055A81-E401-CC29-380C-8013F4BB7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CA5C4ED-C419-8173-BC14-95763D825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B37B2BC-0D1C-06AF-3E71-F4EF81AA9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7E650EB-C3D8-55FF-1447-40E478273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BAAD08-C2AB-253D-3A2E-863CE8EE1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7424EAB-7A09-C822-BF96-382D0656D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458" y="8720223"/>
            <a:ext cx="1339720" cy="3856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F75DED-B59D-F208-97E6-2B15E2312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511A178-12D6-4BD2-CF94-EA62ABF835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343" y="8380755"/>
            <a:ext cx="2406520" cy="6927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82ABBCF-1AED-FB82-2990-A21E9F749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3565C6-04E5-96D7-1C67-39C48F070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CA4AFF0-F60F-1336-AC91-D79598E148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557" y="8485186"/>
            <a:ext cx="2177920" cy="62697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821F7F1-2695-0367-F714-59B5A13BD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280" y="8357121"/>
            <a:ext cx="2601021" cy="7487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Personnalisé</PresentationFormat>
  <Paragraphs>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2026-04-09T09:58:40Z</dcterms:modified>
</cp:coreProperties>
</file>