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CDF2759C-C59A-96C9-1CDC-996F2F1DC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52400"/>
            <a:ext cx="1189972" cy="1189972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A137476-2596-7A69-13DC-1F8B8D7444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C2A1D7D-063B-CAAE-9DA6-E80C1A27B3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CCF5D97-961B-DCA8-FAEB-74A6B69724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D6B7CD8-3565-00B3-62C8-DED34466A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D728F01-E4C4-0743-0329-1BFCE105C1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723EC4F-B0E7-C64C-BCF5-4353FDEA5E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EF0A676-CA1B-49B6-4A52-2154AD2B54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21DDC40-2E36-70F0-AD43-43CC7DBFB4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5A08AB6-6A64-A5BC-8A69-1FD9A2A61C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3025EAD-FB77-644B-D4CA-9105B7C844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158867E-EF9F-C248-5494-2CCDEF0606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22" y="8645410"/>
            <a:ext cx="1556083" cy="4479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2026-04-10T15:07:36Z</dcterms:modified>
</cp:coreProperties>
</file>