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1E748B8D-D3DA-365E-89C3-8BF6D979C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0" y="152400"/>
            <a:ext cx="1219200" cy="12192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A9FBCA-A42C-D8A1-A0C6-717089DB57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1382270-1090-8090-AE32-A2AC54FFC4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2623F76-0C02-521A-2C50-34CB2B8FEB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0F219CF-3250-FD54-B1A7-C001FCF66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EEC5B2F-C701-C8A1-BD73-0540EEA260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649470-9D3E-EB3D-D8DF-561EC6C0D7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2ED410-3742-29F8-4B4C-EC5B6E1994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570528-FE4C-1E81-EC4C-EEE18B3606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F83355F-E308-FA36-C90B-7209799FAA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1D8890-7ABA-2EAA-A2A8-83A862161B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BA8ADA-C0B7-19FB-EEE4-476195D0C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6344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2026-04-15T13:59:49Z</dcterms:modified>
</cp:coreProperties>
</file>