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7" d="100"/>
          <a:sy n="77" d="100"/>
        </p:scale>
        <p:origin x="294" y="1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4" name="Image 3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77A9CF53-E485-D046-9ED2-E65F833479B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60456" y="8596313"/>
            <a:ext cx="1770144" cy="509587"/>
          </a:xfrm>
          <a:prstGeom prst="rect">
            <a:avLst/>
          </a:prstGeom>
        </p:spPr>
      </p:pic>
      <p:pic>
        <p:nvPicPr>
          <p:cNvPr id="6" name="Image 5" descr="Une image contenant conception, Police, typographie&#10;&#10;Le contenu généré par l’IA peut être incorrect.">
            <a:extLst>
              <a:ext uri="{FF2B5EF4-FFF2-40B4-BE49-F238E27FC236}">
                <a16:creationId xmlns:a16="http://schemas.microsoft.com/office/drawing/2014/main" id="{140D6984-F56C-CEBB-85B1-62F510752B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400" y="228600"/>
            <a:ext cx="1219200" cy="1219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4014203A-5BAB-A30E-28F3-11B77DDDA0D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60456" y="8596313"/>
            <a:ext cx="1770144" cy="509587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BAF7F2F7-BE2B-7D2D-8C36-8330BE69808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60456" y="8596313"/>
            <a:ext cx="1770144" cy="509587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37D264DE-5EA3-5D7C-53AB-900A49569FF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60456" y="8596313"/>
            <a:ext cx="1770144" cy="509587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E08B5C7B-4C83-AEEC-F180-FEEE84C697C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60456" y="8596313"/>
            <a:ext cx="1770144" cy="509587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F13E0814-8B6B-30C6-27C2-5A786B6DA01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60456" y="8596313"/>
            <a:ext cx="1770144" cy="509587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22A03E54-04DC-4C51-3524-3D0BB6552DE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60456" y="8596313"/>
            <a:ext cx="1770144" cy="509587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E3853A4A-B814-564E-8641-3873F3FA62E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60456" y="8596313"/>
            <a:ext cx="1770144" cy="509587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30283FFE-05C7-BC39-31C9-26D05BEC281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60456" y="8596313"/>
            <a:ext cx="1770144" cy="509587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03B4C2CD-FB64-CFB2-957C-7ECF94C1B7A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60456" y="8596313"/>
            <a:ext cx="1770144" cy="509587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6DD33313-A5B8-21C7-8EC3-D1EC16AE7EA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60456" y="8596313"/>
            <a:ext cx="1770144" cy="509587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F35B3069-2644-CBCD-6FA3-0E3F6A68901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60456" y="8596313"/>
            <a:ext cx="1770144" cy="509587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AB10D071-4610-AA31-4549-519B716932D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60456" y="8596313"/>
            <a:ext cx="1770144" cy="50958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Personnalisé</PresentationFormat>
  <Paragraphs>0</Paragraphs>
  <Slides>13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mostaidhamza2@gmail.com</cp:lastModifiedBy>
  <cp:revision>2</cp:revision>
  <dcterms:created xsi:type="dcterms:W3CDTF">2006-08-16T00:00:00Z</dcterms:created>
  <dcterms:modified xsi:type="dcterms:W3CDTF">2026-04-15T13:01:24Z</dcterms:modified>
</cp:coreProperties>
</file>