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4BC52BC6-DDB0-A010-F03B-3692364D9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BDFA7E-21E0-7E3A-973C-0F96055F73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1B33DD-4DED-801D-0D2F-73936AB35C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506F94-EDD4-A7A9-CF81-70DB4EBDD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B63E58-C345-1B64-E607-BD1DF5F15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834043-BE72-65A3-7E0A-1830B655B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400B8F5-A4B5-6D67-F6D6-1249C5AC07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F9866B7-B7D4-5A92-80DE-DE70242ACF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9C1CA4-126F-0D75-0E75-614377D7F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805" y="8623300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2026-04-09T14:56:56Z</dcterms:modified>
</cp:coreProperties>
</file>