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AC16113-631E-E4E3-0AB9-52DBF986EB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  <p:pic>
        <p:nvPicPr>
          <p:cNvPr id="6" name="Image 5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575A8BF7-87E3-8772-6F47-420FE5FA8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44" b="16315"/>
          <a:stretch/>
        </p:blipFill>
        <p:spPr>
          <a:xfrm>
            <a:off x="0" y="39144"/>
            <a:ext cx="2083496" cy="1267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17D80B-FE0D-9557-92CA-9658C39D1B29}"/>
              </a:ext>
            </a:extLst>
          </p:cNvPr>
          <p:cNvSpPr txBox="1"/>
          <p:nvPr/>
        </p:nvSpPr>
        <p:spPr>
          <a:xfrm>
            <a:off x="127000" y="91440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New Performance Management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4114CF7-6755-25F6-F47D-33BAF7C7E0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9F1CAC6-5D1D-36A4-5F62-1C92BDA71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6C9CAEE-CF7A-8EC0-B1AF-878A5A573B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9A42CAC-3C86-1AC0-6CA0-0EF0C82C2E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438571F-114A-6264-70A9-7011AE1F3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E4A9A29-0EB5-2310-2035-F9602CFABF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8734031-6058-A90B-6838-47D896E079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6B4BAF8-5BC6-D9C2-7B68-8997020CFC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AC19070-7B11-139C-7819-536DE0513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2B7C83D-9B8A-3966-9BB1-842C1970FA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AC8059D-1D57-F098-11F5-03B37A62D0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8697855"/>
            <a:ext cx="1371600" cy="3948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</Words>
  <Application>Microsoft Office PowerPoint</Application>
  <PresentationFormat>Personnalisé</PresentationFormat>
  <Paragraphs>1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2026-04-03T09:54:58Z</dcterms:modified>
</cp:coreProperties>
</file>