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8FF76C33-75AB-EF8D-AA40-D8A5F78D0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7614A8-5192-85B5-FEEF-56A065E8F2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E743CCA-C018-C652-157C-D083811677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9B605B4-4A49-A2CD-327A-ACB61985E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3F05CA7-C00D-2D34-9A91-E0BFF12F5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3055F0-B865-3C99-F213-AF2DADF11B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3FA7735-FB2E-66EA-9223-112B54DEC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6B9364-20A7-04A6-F773-5D2EBC798B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9047738-756A-969E-16F0-4E62E78227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D00FA6-95AF-A58B-3452-CD260E753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FC218C3-EC24-1AF4-C403-2EC9FB88A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C2EBC4A-ACE1-AF92-2770-3B82D036B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93" y="8645236"/>
            <a:ext cx="1600200" cy="4606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2026-04-10T15:21:17Z</dcterms:modified>
</cp:coreProperties>
</file>