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8B450727-E64E-6095-1F8A-1A9B6AC84C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52400"/>
            <a:ext cx="1905000" cy="19050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A91C575-3315-3EA3-1F38-BF7511FDAC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0C7804A-B02C-0749-39A6-24E39C0999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3C7C276-B662-88D7-F823-96D9BF785B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E240D34-BEF1-D07F-77BE-DC6BAAC15F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29EA734-EE6C-0132-4C92-D276B75948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4E85826-D218-7064-B7F1-837A09EE7A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7F7D127-2A89-599A-C16C-8449FDC077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72F33AA-997F-E1C2-22F7-B00E1EC905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30FE129-424A-5D8C-88AD-7D47C1E655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022ADB1-27DC-B70E-8481-DB2E4CB5CE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44DEC40-7DA2-6C73-45D8-91071CD780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E39F31D-5F01-60DE-8774-0FBC53099A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C285E5C-E07E-C51D-C761-F1B32F030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946EC9A-775D-A0BB-6C71-D964EE1978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6F6A557-EC8B-6274-A985-B6BF780206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96313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Personnalisé</PresentationFormat>
  <Paragraphs>0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2026-04-16T13:41:15Z</dcterms:modified>
</cp:coreProperties>
</file>