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99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957D24B2-F153-2DD5-CB86-CA1B1620C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1524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370C66A-0671-8897-1A67-FA1F2ACDD7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937" y="8575435"/>
            <a:ext cx="1770145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E977CFA-CCAB-85FB-6B3D-B123AD752B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937" y="8575435"/>
            <a:ext cx="1770145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100A874-7343-51C7-FB9D-AEB595BE32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937" y="8575435"/>
            <a:ext cx="1770145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92BCB5F-4E79-CD64-F83C-FD18035B3E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5" y="8596313"/>
            <a:ext cx="1770145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186DCF8-D610-8167-1E72-24F482CA74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937" y="8575435"/>
            <a:ext cx="1770145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782189A-EC9E-BD16-FA2E-3522C208A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937" y="8575435"/>
            <a:ext cx="1770145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206DC97-D3EE-2AC6-4D52-985AC4FC63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937" y="8575435"/>
            <a:ext cx="1770145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87488C3-A683-1893-22A7-1D7173D358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937" y="8575435"/>
            <a:ext cx="1770145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1DBBAEB-0F71-D6CC-08FB-DEFE69823B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937" y="8575435"/>
            <a:ext cx="1770145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F6EA5E0-0ADA-2D0D-AE71-F7D6A4544C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937" y="8575435"/>
            <a:ext cx="1770145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05A574E-B6EB-4A6E-3058-FA303768D0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937" y="8575435"/>
            <a:ext cx="1770145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EDA197D-CC2F-646C-340C-588A927DBD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937" y="8575435"/>
            <a:ext cx="1770145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EC174B4-A49E-8EA7-3C69-836D06FC45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937" y="8575435"/>
            <a:ext cx="1770145" cy="5095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2026-04-16T13:38:28Z</dcterms:modified>
</cp:coreProperties>
</file>