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7" d="100"/>
          <a:sy n="77" d="100"/>
        </p:scale>
        <p:origin x="29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4" name="Image 3" descr="Une image contenant conception, Police, typographie&#10;&#10;Le contenu généré par l’IA peut être incorrect.">
            <a:extLst>
              <a:ext uri="{FF2B5EF4-FFF2-40B4-BE49-F238E27FC236}">
                <a16:creationId xmlns:a16="http://schemas.microsoft.com/office/drawing/2014/main" id="{D92134F9-6DC9-D781-E269-AA630C49D6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000" y="1600200"/>
            <a:ext cx="1066800" cy="1066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4" name="Image 3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4F06CB3B-9284-07CF-92EC-4F897CCE84E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9600" y="8598248"/>
            <a:ext cx="1676400" cy="4826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812E079C-99BA-54BF-3A21-A95AA786C4F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9600" y="8598248"/>
            <a:ext cx="1676400" cy="4826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26783464-6D0B-7C2E-B823-A78D626EDC3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9600" y="8598248"/>
            <a:ext cx="1676400" cy="4826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0A7DAA01-559D-BD2E-B506-F8AE57EDE0E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9600" y="8598248"/>
            <a:ext cx="1676400" cy="4826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E36786AA-23F1-7405-8D2B-9F569086932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9600" y="8598248"/>
            <a:ext cx="1676400" cy="4826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F70D60E8-C834-A032-8A62-07262C0F0FE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9600" y="8598248"/>
            <a:ext cx="1676400" cy="4826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1B87497A-BDDB-63A5-C8B9-084D007C4DD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9600" y="8598248"/>
            <a:ext cx="1676400" cy="4826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59A19F2D-E710-A076-4C1E-B028FFFDD9F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9600" y="8598248"/>
            <a:ext cx="1676400" cy="4826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07DD7D9A-B9B9-AB8E-2584-ADC63663B2B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9600" y="8598248"/>
            <a:ext cx="1676400" cy="4826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6E95A003-A814-606E-1AF5-F100600B493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9600" y="8598248"/>
            <a:ext cx="1676400" cy="4826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6D37FC80-D230-588F-EB05-F9E60EA790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9600" y="8598248"/>
            <a:ext cx="1676400" cy="4826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A1B77EEF-D58C-48B1-29AD-BBA444901E8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9600" y="8598248"/>
            <a:ext cx="1676400" cy="4826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3797DCE3-E9B6-8F23-A1FD-5C6C701AD6C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9600" y="8598248"/>
            <a:ext cx="1676400" cy="4826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9540FA3F-E558-C449-589C-54954F8922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9600" y="8598248"/>
            <a:ext cx="1676400" cy="4826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0</Words>
  <Application>Microsoft Office PowerPoint</Application>
  <PresentationFormat>Personnalisé</PresentationFormat>
  <Paragraphs>0</Paragraphs>
  <Slides>15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mostaidhamza2@gmail.com</cp:lastModifiedBy>
  <cp:revision>2</cp:revision>
  <dcterms:created xsi:type="dcterms:W3CDTF">2006-08-16T00:00:00Z</dcterms:created>
  <dcterms:modified xsi:type="dcterms:W3CDTF">2026-04-23T14:57:55Z</dcterms:modified>
</cp:coreProperties>
</file>