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EA6CAA20-D862-9C02-466C-5CF5C63A1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1600" y="2286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5D4512F-71F7-AF66-70D4-DFD530CC61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024FC74-FD5E-1FAA-85DA-D14111D4FB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9586372-C51D-1B96-0AE7-8430E41318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49AAAF5-B78E-760E-501B-1DF0E7B69A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C4648A6-D697-3009-C113-D92BD97EAF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4558E48-5F5A-4047-6677-93C11DB4BF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B272426-213A-2C5B-F0D9-D0F975014E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14DFF57-F15E-8AB5-315F-BECFD03E23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EC18230-93DE-3121-BD77-83684F118F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8D4BE4B-6C4A-B83F-08B0-9735D72B1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E680089-DF21-8A0B-FA6B-25D1984796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FB5CC2D-437E-F2DF-F924-011A4916E5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57" y="8520112"/>
            <a:ext cx="2034843" cy="5857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Personnalisé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2026-04-22T11:17:39Z</dcterms:modified>
</cp:coreProperties>
</file>