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1E7EC-00D7-4A31-8BE1-8B4B5334FEE5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89640-8D1F-42BD-8793-338E343950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872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89640-8D1F-42BD-8793-338E343950C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35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624D55D-D4E7-EDDF-BA1E-4E70C655C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751ABA-D9F3-C433-FF99-733E9AD63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61C123A-DDDD-C229-679F-8903D2D9F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17EDA4A-9A64-0E50-9B3D-2E2056FDBD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19C05D-8561-1E8E-7785-715AB884E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D24684-E4E3-268D-A223-31D53E776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D5DB3F-4B72-BDA8-874A-348134EB1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656C21-75FD-FE22-999E-DC604D28C7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F674FE-4337-0B89-6944-24FCE999AE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1F11F0-8CDB-707C-05D4-E839F4AF0A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D23AC38-8C98-69D5-512A-0EAEAECA7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E5DEAC-6CF0-BBC5-993D-5ED7E6E0E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71B326-E14F-AAF5-A8ED-14D25763FE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800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Personnalisé</PresentationFormat>
  <Paragraphs>1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2026-04-03T09:02:10Z</dcterms:modified>
</cp:coreProperties>
</file>