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F625739A-F984-6152-C86F-990B0DBEEB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152400"/>
            <a:ext cx="1905000" cy="19050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90C8014-EAB8-C876-7195-90AC715BF0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4423" y="8691001"/>
            <a:ext cx="1441229" cy="4148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DD251CB-D539-A2B5-0AAC-E8C0C084B3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4423" y="8691001"/>
            <a:ext cx="1441229" cy="4148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EC26917-8361-D142-077E-0FEED2C6B7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4423" y="8691001"/>
            <a:ext cx="1441229" cy="4148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2391D66-A4EC-EEA6-E1ED-7430595DF1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4423" y="8691001"/>
            <a:ext cx="1441229" cy="4148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E87BF89-BA87-30F3-69D0-DAC0140566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4423" y="8691001"/>
            <a:ext cx="1441229" cy="4148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24C1455-22FB-6C24-11A3-BA280BA96B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4423" y="8691001"/>
            <a:ext cx="1441229" cy="4148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3C87B65-DB1D-71FC-6965-87B106A463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4423" y="8691001"/>
            <a:ext cx="1441229" cy="4148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07B2072-20AD-7262-179C-3CFBED27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4423" y="8691001"/>
            <a:ext cx="1441229" cy="4148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3EEC8EB-5E30-F1B4-E567-F597818CDB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4423" y="8691001"/>
            <a:ext cx="1441229" cy="4148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7C01D69-9F0E-B7D0-C116-5BADF3E5B3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4423" y="8691001"/>
            <a:ext cx="1441229" cy="4148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5FF5367-916F-FAE1-DE27-EB61381A51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4423" y="8691001"/>
            <a:ext cx="1441229" cy="4148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Personnalisé</PresentationFormat>
  <Paragraphs>0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2026-04-22T11:10:38Z</dcterms:modified>
</cp:coreProperties>
</file>