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7" d="100"/>
          <a:sy n="77" d="100"/>
        </p:scale>
        <p:origin x="29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" name="Image 3" descr="Une image contenant conception, Police, typographie&#10;&#10;Le contenu généré par l’IA peut être incorrect.">
            <a:extLst>
              <a:ext uri="{FF2B5EF4-FFF2-40B4-BE49-F238E27FC236}">
                <a16:creationId xmlns:a16="http://schemas.microsoft.com/office/drawing/2014/main" id="{C59F191D-AD4E-9464-755B-836C836B00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" y="228600"/>
            <a:ext cx="1905000" cy="1905000"/>
          </a:xfrm>
          <a:prstGeom prst="rect">
            <a:avLst/>
          </a:prstGeom>
        </p:spPr>
      </p:pic>
      <p:pic>
        <p:nvPicPr>
          <p:cNvPr id="6" name="Image 5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01991274-D524-7846-3BD1-76F0748A53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852" y="8575435"/>
            <a:ext cx="1770148" cy="50958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CA88158-B648-E7AE-1687-21E744F71E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852" y="8575435"/>
            <a:ext cx="1770148" cy="50958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F3B8EBB-82C5-9B63-B54B-723A1BBAA94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852" y="8575435"/>
            <a:ext cx="1770148" cy="50958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D240BDD-108B-8602-6B67-059938320F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852" y="8575435"/>
            <a:ext cx="1770148" cy="50958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BA2EB5E-0B04-CAD7-413D-4322DBE559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852" y="8575435"/>
            <a:ext cx="1770148" cy="50958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F0A6E86-03F6-2EC5-01C5-0A49AA68A4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852" y="8575435"/>
            <a:ext cx="1770148" cy="50958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CE04646-C1EA-A198-3216-5B1929BFFE9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852" y="8575435"/>
            <a:ext cx="1770148" cy="50958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78AD9F6-A259-2A31-CCD6-B0277F9C50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852" y="8575435"/>
            <a:ext cx="1770148" cy="50958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0F0778C1-D5D9-91EA-10B2-0BC51FABCF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852" y="8575435"/>
            <a:ext cx="1770148" cy="50958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C3C590F-189D-B41E-B77A-6AC19C3AEF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852" y="8575435"/>
            <a:ext cx="1770148" cy="50958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Personnalisé</PresentationFormat>
  <Paragraphs>0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mostaidhamza2@gmail.com</cp:lastModifiedBy>
  <cp:revision>2</cp:revision>
  <dcterms:created xsi:type="dcterms:W3CDTF">2006-08-16T00:00:00Z</dcterms:created>
  <dcterms:modified xsi:type="dcterms:W3CDTF">2026-04-22T10:59:41Z</dcterms:modified>
</cp:coreProperties>
</file>