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600DB52-0951-AD02-E51F-A92FD8DF14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550" y="8672513"/>
            <a:ext cx="1505450" cy="433387"/>
          </a:xfrm>
          <a:prstGeom prst="rect">
            <a:avLst/>
          </a:prstGeom>
        </p:spPr>
      </p:pic>
      <p:pic>
        <p:nvPicPr>
          <p:cNvPr id="6" name="Image 5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D957515A-A832-4084-33F2-7F5DB2D7C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8100" y="762000"/>
            <a:ext cx="1104900" cy="1104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5" name="Image 4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8A9A949-91EF-0853-B30E-161C457B03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550" y="8672513"/>
            <a:ext cx="1505450" cy="4333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B332BD3-4321-C4A3-733E-CAA44B3D0B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550" y="8672513"/>
            <a:ext cx="1505450" cy="4333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4BB287F-6AB8-232D-5469-F798781C14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550" y="8672513"/>
            <a:ext cx="1505450" cy="43338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BB0F10A-9BC4-8D4A-6F05-0EAA0F30D3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550" y="8672513"/>
            <a:ext cx="1505450" cy="4333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8911155-DC02-F695-D1AB-B93FC563CB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550" y="8672513"/>
            <a:ext cx="1505450" cy="4333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0F8CDC6-60DC-CCCE-5510-106337BD14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550" y="8672513"/>
            <a:ext cx="1505450" cy="43338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A3FEDDD-0FD5-0948-56E8-03FE4C22DC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550" y="8672513"/>
            <a:ext cx="1505450" cy="43338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E8A1EF7-A1B9-9F93-4FCC-BF44D22F26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550" y="8672513"/>
            <a:ext cx="1505450" cy="43338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A8D721E-086A-C974-89D2-FDFDA7A7C1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550" y="8672513"/>
            <a:ext cx="1505450" cy="43338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BEBDA77-CB55-0A16-D39A-FB267B2FE3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550" y="8672513"/>
            <a:ext cx="1505450" cy="43338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B908E76-A1CA-2538-D36B-E9FE5737EE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550" y="8672513"/>
            <a:ext cx="1505450" cy="4333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Personnalisé</PresentationFormat>
  <Paragraphs>0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2026-04-15T15:28:02Z</dcterms:modified>
</cp:coreProperties>
</file>