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DF58902F-78F0-9E1D-11FE-7AF876E92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0" b="25999"/>
          <a:stretch/>
        </p:blipFill>
        <p:spPr>
          <a:xfrm>
            <a:off x="127000" y="152400"/>
            <a:ext cx="1905000" cy="9144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785168D-B6E0-4CD0-FF9F-E6643237BA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39C433A-BA7A-5CC4-F43C-4BBF99A5D3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04BD57D-F478-26B2-CEFB-8E993AFEFC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ADCB05-B25C-A46D-D5F3-9ADD28A3E3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9EF489-1B41-2F34-F4DA-E71203419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6D553-9E77-3399-26FB-8E367B8B36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F396631-A01F-FD1A-9863-388ECB7F35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A0A48F6-3378-15AB-561E-63FE7647B3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5DE7B6-BC6C-A69B-F033-C8162D2BB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A51EBC0-158B-967E-DD56-EF2EB66964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7C0EF1D-6E22-5D45-3731-DE407D972A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FB156F-5317-F342-0372-1B0501BB16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E0BC527-2895-5CAD-7C21-6BA1EC07E7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23" y="8556684"/>
            <a:ext cx="1820777" cy="5241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2026-04-09T07:59:11Z</dcterms:modified>
</cp:coreProperties>
</file>