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348B1CA-EAB7-B04E-E348-6AE422143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" y="41232"/>
            <a:ext cx="1905000" cy="1905000"/>
          </a:xfrm>
          <a:prstGeom prst="rect">
            <a:avLst/>
          </a:prstGeom>
        </p:spPr>
      </p:pic>
      <p:pic>
        <p:nvPicPr>
          <p:cNvPr id="8" name="Image 7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F43578-B601-9D4C-551A-A07113092F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9D7E30-E396-E39B-933D-A6CB3370F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A9AE56E-2CCB-316E-47FB-BF0C08A2B4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CA16A0-C3F8-CF24-6DBA-270D57652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2276E00-7C17-6B84-1302-1FE7A7977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F594199-6B14-017C-0CD0-2D464661B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06E17CE-1C94-2DC5-9A0A-8A5D43AC19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419ABA2-EAA0-917B-4D78-6E69B9999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33CFE3-0041-A83B-1CC3-4D90FE3966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1DADFD-CEA8-4D48-6180-A04F8F875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C1DAED5-8F40-1FA3-126B-A5366585C9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2B5CE1-2F8A-B612-3D60-8117266BB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4B74F0C-5D4D-A41E-971E-A495ACAE8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205" y="8667172"/>
            <a:ext cx="1524000" cy="4387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2026-04-07T11:08:10Z</dcterms:modified>
</cp:coreProperties>
</file>