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4D73C3CD-00DE-1679-B4F3-46D726D91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18E1F8F-9A71-FD44-EB78-FB7592788D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D408D1E-59F5-3451-C66D-162BBFF1AD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5F687D6-9953-C3FF-AC77-9EBB0E8F7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ACD126F-23D0-F31B-1129-85C9AFF76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3E0620-D82F-E160-5B93-9E3547BBFF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2069015-D6A8-F9FC-EE1E-953FF63FFF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A93F26A-2BFC-8752-11B8-46630DBB88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D047AC7-9F8D-B178-C677-87F54E4901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C02C46B-155B-9EA6-6EF3-6882316F9F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A6E4333-746E-8AA1-5287-F381AFAF1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6820FF5-FA82-7B26-47AA-64488C245A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3AFFE37-B860-8317-424E-638DA0DFB4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9058CA1-A1A1-4823-B8B8-C940B94A3D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400" y="8467674"/>
            <a:ext cx="2133600" cy="6142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2026-04-07T11:10:05Z</dcterms:modified>
</cp:coreProperties>
</file>