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89F76533-5715-DE7D-AF46-0C6EFD550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152400"/>
            <a:ext cx="1905000" cy="19050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A9AFD77-33F8-8C8D-09CF-71372B7B05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8600" y="8513618"/>
            <a:ext cx="2057400" cy="5922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16B9743-05EB-0F8A-5807-5348182443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8600" y="8513618"/>
            <a:ext cx="2057400" cy="59228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B8BCAAB-50F7-1802-9CCB-0C20B934D1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8600" y="8513618"/>
            <a:ext cx="2057400" cy="59228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B1168B5-7E46-E43B-8F3B-30FAAE445F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8600" y="8513618"/>
            <a:ext cx="2057400" cy="59228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EA8FAF9-FF89-AF07-551B-8473BEDD40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8600" y="8513618"/>
            <a:ext cx="2057400" cy="59228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C638101-6E77-2837-DA6D-51C93122C4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8600" y="8513618"/>
            <a:ext cx="2057400" cy="59228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F54FDC7-1A27-E507-5205-08B90B00D9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8600" y="8513618"/>
            <a:ext cx="2057400" cy="59228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8CADA71-2863-7408-ED3C-65B37BAA8F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8600" y="8513618"/>
            <a:ext cx="2057400" cy="59228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5E89E04-D91E-85D0-BEEE-BC1388D8B6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8600" y="8513618"/>
            <a:ext cx="2057400" cy="59228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7C2E334-3548-BE03-8F67-A7ED844F06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8600" y="8513618"/>
            <a:ext cx="2057400" cy="59228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1DFEC68-6082-1D13-C600-42F3321081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8600" y="8513618"/>
            <a:ext cx="2057400" cy="59228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16B8554-5144-EB93-458E-647CF02557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8600" y="8513618"/>
            <a:ext cx="2057400" cy="59228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F8C7C0E-8C04-B10D-8153-3ED8DB1C44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8600" y="8513618"/>
            <a:ext cx="2057400" cy="59228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Personnalisé</PresentationFormat>
  <Paragraphs>0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2026-04-07T11:11:29Z</dcterms:modified>
</cp:coreProperties>
</file>