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42CD2-2E2E-4007-9519-91E8BF276BD1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B729E7-BD04-4EA1-B483-FD8B70FBC2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55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729E7-BD04-4EA1-B483-FD8B70FBC27F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405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51741598-E4FF-2C54-8079-BE6CD9401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800" y="2286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1393504-28D5-BDE0-C39C-55960D4A2C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51282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0E553C9-88C9-3EC4-17B1-C5B3ED9D70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51282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AE78847-8B2B-532C-1D50-1D4EF73AAF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51282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96CDAE1-44F7-03BF-EA40-13B205A23E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51282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38A2B9B-F423-CF7B-845B-6FC51FE2B1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51282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3568277-66CE-B564-4186-58CA603F77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51282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2860FC8-AD56-0189-B117-97A7A9A418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51282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F5E946E-AF9E-2319-4CB7-3BD8313695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51282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EF56F35-D023-AC0C-4896-D4F6C0130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51282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3CBBF36-F9B9-033F-1295-539510D218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51282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</Words>
  <Application>Microsoft Office PowerPoint</Application>
  <PresentationFormat>Personnalisé</PresentationFormat>
  <Paragraphs>1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2026-04-03T10:38:10Z</dcterms:modified>
</cp:coreProperties>
</file>