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0063A1C4-9CF4-1E42-1036-E2FEC926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0"/>
            <a:ext cx="1244600" cy="804101"/>
          </a:xfrm>
          <a:prstGeom prst="rect">
            <a:avLst/>
          </a:prstGeom>
        </p:spPr>
      </p:pic>
      <p:pic>
        <p:nvPicPr>
          <p:cNvPr id="7" name="Image 6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E04BD16-1451-555E-046B-769160B7A7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2A6E25A-0517-1B2D-B0C5-A0CBE4F25A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F3BB141-2532-8B33-337A-0D9FA6A107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D99F66D-F0BD-8FA8-F591-581F0C82C3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C72B450-C7D6-FCC2-397F-F6EA8D5CD2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FDB50DE-64C8-C9A6-78D5-9D7B13EB0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212E514-7E1A-E1A5-094A-AA9FD80F5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7BEDACE-024D-F673-0C0D-27EC970234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FC910E0-C339-07F1-F03E-715C161943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B2D6159-0EED-269C-37C4-360ACF24E7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859D172-743B-23EE-A7B8-9801322110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DE2002A-AD7D-5B9F-3438-7CA384AB49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53BA2AE-74A8-85A4-A874-833A2A15F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1895FB6-A195-3B26-7744-77F4298AE8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A1B38C8-24CA-7E54-FC57-6DBD10E057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624866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Personnalisé</PresentationFormat>
  <Paragraphs>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2026-04-06T13:01:22Z</dcterms:modified>
</cp:coreProperties>
</file>