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0D010B-066D-EAE4-8897-F2A25422CF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061BCB-9FD8-3864-792A-83B0AB15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14ADC98-78BE-F909-6DAF-86178F088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A7B5F22-D81A-737D-4EA3-D34E8D70C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27AFAF-C6B6-8DEA-D72C-C6B322ED9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FE5D96C-2882-88C1-0CFA-F6F31C2F7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9FBC3CB-1B28-3C8B-88D5-FA4B20EA2B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6E6D942-DB02-89DD-846B-6FFCABE97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27C916-5773-A6B5-8E46-6E0951AE5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B538A4-E411-6A97-9A69-858077F784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03670C-8857-917C-4438-411D6047E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3B6CED-B90D-D542-3BBD-B316E1DF1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8610600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2026-04-03T13:31:00Z</dcterms:modified>
</cp:coreProperties>
</file>